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335" r:id="rId5"/>
    <p:sldId id="336" r:id="rId6"/>
    <p:sldId id="337" r:id="rId7"/>
    <p:sldId id="338" r:id="rId8"/>
    <p:sldId id="339" r:id="rId9"/>
    <p:sldId id="340" r:id="rId10"/>
    <p:sldId id="299" r:id="rId11"/>
    <p:sldId id="300" r:id="rId12"/>
    <p:sldId id="301" r:id="rId13"/>
    <p:sldId id="303" r:id="rId14"/>
    <p:sldId id="287" r:id="rId15"/>
    <p:sldId id="30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288" r:id="rId26"/>
    <p:sldId id="304" r:id="rId27"/>
    <p:sldId id="305" r:id="rId28"/>
    <p:sldId id="306" r:id="rId29"/>
    <p:sldId id="307" r:id="rId30"/>
    <p:sldId id="289" r:id="rId31"/>
    <p:sldId id="359" r:id="rId32"/>
    <p:sldId id="341" r:id="rId33"/>
    <p:sldId id="352" r:id="rId34"/>
    <p:sldId id="353" r:id="rId35"/>
    <p:sldId id="342" r:id="rId36"/>
    <p:sldId id="320" r:id="rId37"/>
    <p:sldId id="321" r:id="rId38"/>
    <p:sldId id="322" r:id="rId39"/>
    <p:sldId id="323" r:id="rId40"/>
    <p:sldId id="324" r:id="rId41"/>
    <p:sldId id="325" r:id="rId42"/>
    <p:sldId id="290" r:id="rId43"/>
    <p:sldId id="312" r:id="rId44"/>
    <p:sldId id="313" r:id="rId45"/>
    <p:sldId id="314" r:id="rId46"/>
    <p:sldId id="315" r:id="rId47"/>
    <p:sldId id="316" r:id="rId48"/>
    <p:sldId id="309" r:id="rId49"/>
    <p:sldId id="354" r:id="rId50"/>
    <p:sldId id="355" r:id="rId51"/>
    <p:sldId id="356" r:id="rId52"/>
    <p:sldId id="360" r:id="rId53"/>
    <p:sldId id="358" r:id="rId54"/>
    <p:sldId id="310" r:id="rId55"/>
    <p:sldId id="332" r:id="rId56"/>
    <p:sldId id="311" r:id="rId57"/>
    <p:sldId id="292" r:id="rId58"/>
    <p:sldId id="294" r:id="rId59"/>
    <p:sldId id="295" r:id="rId60"/>
    <p:sldId id="297" r:id="rId61"/>
    <p:sldId id="296" r:id="rId62"/>
    <p:sldId id="298" r:id="rId63"/>
    <p:sldId id="333" r:id="rId64"/>
    <p:sldId id="334" r:id="rId65"/>
    <p:sldId id="317" r:id="rId66"/>
    <p:sldId id="318" r:id="rId67"/>
    <p:sldId id="319" r:id="rId68"/>
    <p:sldId id="361" r:id="rId69"/>
    <p:sldId id="362" r:id="rId70"/>
    <p:sldId id="363" r:id="rId71"/>
    <p:sldId id="285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04" autoAdjust="0"/>
  </p:normalViewPr>
  <p:slideViewPr>
    <p:cSldViewPr>
      <p:cViewPr varScale="1">
        <p:scale>
          <a:sx n="70" d="100"/>
          <a:sy n="70" d="100"/>
        </p:scale>
        <p:origin x="139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7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70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5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2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0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8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9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07B6-CA6C-4082-B8B6-9D64AAD64099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66FA9-AE60-46FA-84A7-90581262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1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bakov/CaloriesCalc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presentation of project “Calculating calories”.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purpose of application to give instrument for analyzing calories that body gets and spends during the day and changing the weight.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03" y="151322"/>
            <a:ext cx="5953125" cy="18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body parameters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1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input form for body parameters.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2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 of calculating and saving results in Firebase.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16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results of body’s parameters and calculate recommended numbers calories </a:t>
            </a:r>
            <a:endParaRPr 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24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of part that gets calories during the day.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 get number calories during the breakfast, lunch, dinner, snakes and activity. </a:t>
            </a:r>
          </a:p>
          <a:p>
            <a:r>
              <a:rPr lang="en-US" dirty="0" smtClean="0"/>
              <a:t>We create report that calculate number of calories according to meals and day, compare it  with recommended and save information in Firebase using the time stamp.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 gives possibility to save information in Firebase dynamically to get statistic about calories during the day.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Another applications save report in the end of day only in </a:t>
            </a:r>
            <a:r>
              <a:rPr lang="en-US" dirty="0" err="1" smtClean="0"/>
              <a:t>mysqli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of day results. It gives balance calories during the day compared with recommended calories.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38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It begins from menu in left panel of </a:t>
            </a:r>
            <a:r>
              <a:rPr lang="en-US" dirty="0" err="1" smtClean="0"/>
              <a:t>CalorieNavDrawerActivity</a:t>
            </a:r>
            <a:r>
              <a:rPr lang="en-US" dirty="0" smtClean="0"/>
              <a:t>. We open </a:t>
            </a:r>
            <a:r>
              <a:rPr lang="en-US" dirty="0" err="1" smtClean="0"/>
              <a:t>MealSummaryRecyclerActivity</a:t>
            </a:r>
            <a:r>
              <a:rPr lang="en-US" dirty="0"/>
              <a:t>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8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input information to containers from fragment </a:t>
            </a:r>
            <a:r>
              <a:rPr lang="en-US" dirty="0" err="1" smtClean="0"/>
              <a:t>MealItemFragment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MealItemFragment</a:t>
            </a:r>
            <a:r>
              <a:rPr lang="en-US" dirty="0" smtClean="0"/>
              <a:t> we define </a:t>
            </a:r>
            <a:r>
              <a:rPr lang="en-US" dirty="0" err="1" smtClean="0"/>
              <a:t>newInstance</a:t>
            </a:r>
            <a:r>
              <a:rPr lang="en-US" dirty="0" smtClean="0"/>
              <a:t>, inflate xml file, </a:t>
            </a:r>
            <a:r>
              <a:rPr lang="en-US" dirty="0" err="1" smtClean="0"/>
              <a:t>RecyclerView</a:t>
            </a:r>
            <a:r>
              <a:rPr lang="en-US" dirty="0" smtClean="0"/>
              <a:t>, </a:t>
            </a:r>
            <a:r>
              <a:rPr lang="en-US" dirty="0" err="1" smtClean="0"/>
              <a:t>Arraylist</a:t>
            </a:r>
            <a:r>
              <a:rPr lang="en-US" dirty="0" smtClean="0"/>
              <a:t> for meals, adapter, reference to Firebase.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16828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7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part for defining swipe delete.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1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of application for calculating calories.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Each application that calculates calories consists of  4 parts:</a:t>
            </a:r>
          </a:p>
          <a:p>
            <a:pPr marL="514350" indent="-514350">
              <a:buAutoNum type="arabicPeriod"/>
            </a:pPr>
            <a:r>
              <a:rPr lang="en-US" dirty="0" smtClean="0"/>
              <a:t>To input parameters of body to calculate recommended number calories to change the weight.</a:t>
            </a:r>
          </a:p>
          <a:p>
            <a:pPr marL="514350" indent="-514350">
              <a:buAutoNum type="arabicPeriod"/>
            </a:pPr>
            <a:r>
              <a:rPr lang="en-US" dirty="0" smtClean="0"/>
              <a:t>To get number calories during the meals of day and calculate. </a:t>
            </a:r>
          </a:p>
          <a:p>
            <a:pPr marL="514350" indent="-514350">
              <a:buAutoNum type="arabicPeriod"/>
            </a:pPr>
            <a:r>
              <a:rPr lang="en-US" dirty="0" smtClean="0"/>
              <a:t>In day report  to calculate balance calories that body gets and spends during the day and to compare with recommended that we calculated early.</a:t>
            </a:r>
          </a:p>
          <a:p>
            <a:pPr marL="514350" indent="-514350">
              <a:buAutoNum type="arabicPeriod"/>
            </a:pPr>
            <a:r>
              <a:rPr lang="en-US" dirty="0" smtClean="0"/>
              <a:t>To get history on a basis of information that we got early.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define adapter and fill information to array meals from Firebase </a:t>
            </a:r>
            <a:r>
              <a:rPr lang="en-US" dirty="0" err="1" smtClean="0"/>
              <a:t>Datasnapshot</a:t>
            </a:r>
            <a:r>
              <a:rPr lang="en-US" dirty="0" smtClean="0"/>
              <a:t> child according to model </a:t>
            </a:r>
            <a:r>
              <a:rPr lang="en-US" dirty="0" err="1" smtClean="0"/>
              <a:t>MealItem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2037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2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MealRecyclerViewAdapter</a:t>
            </a:r>
            <a:r>
              <a:rPr lang="en-US" dirty="0" smtClean="0"/>
              <a:t> we get </a:t>
            </a:r>
            <a:r>
              <a:rPr lang="en-US" dirty="0" err="1" smtClean="0"/>
              <a:t>ArrayList</a:t>
            </a:r>
            <a:r>
              <a:rPr lang="en-US" dirty="0" smtClean="0"/>
              <a:t>&lt;</a:t>
            </a:r>
            <a:r>
              <a:rPr lang="en-US" dirty="0" err="1" smtClean="0"/>
              <a:t>MealItem</a:t>
            </a:r>
            <a:r>
              <a:rPr lang="en-US" dirty="0" smtClean="0"/>
              <a:t>&gt; and </a:t>
            </a:r>
            <a:r>
              <a:rPr lang="en-US" dirty="0" err="1" smtClean="0"/>
              <a:t>DatabaseReference</a:t>
            </a:r>
            <a:r>
              <a:rPr lang="en-US" dirty="0" smtClean="0"/>
              <a:t> in constructor. 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85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MealRecyclerViewAdapter</a:t>
            </a:r>
            <a:r>
              <a:rPr lang="en-US" dirty="0" smtClean="0"/>
              <a:t> we register fields of  from fragment mealitem.xml file in </a:t>
            </a:r>
            <a:r>
              <a:rPr lang="en-US" dirty="0" err="1" smtClean="0"/>
              <a:t>ViewHolder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6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BindViewHolder</a:t>
            </a:r>
            <a:r>
              <a:rPr lang="en-US" dirty="0" smtClean="0"/>
              <a:t>  we fill fields of form  from position of array according to methods of model of class </a:t>
            </a:r>
            <a:r>
              <a:rPr lang="en-US" dirty="0" err="1" smtClean="0"/>
              <a:t>mealItem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2037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8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a model- class </a:t>
            </a:r>
            <a:r>
              <a:rPr lang="en-US" dirty="0" err="1" smtClean="0"/>
              <a:t>MealItem</a:t>
            </a:r>
            <a:r>
              <a:rPr lang="en-US" dirty="0"/>
              <a:t>.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21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concerning JSON and databases of products of food.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get information about calories of meal we use Nutrition API of firm </a:t>
            </a:r>
            <a:r>
              <a:rPr lang="en-US" dirty="0" err="1" smtClean="0"/>
              <a:t>Nutritionix</a:t>
            </a:r>
            <a:r>
              <a:rPr lang="en-US" dirty="0" smtClean="0"/>
              <a:t> that gives free JSON format of </a:t>
            </a:r>
            <a:r>
              <a:rPr lang="en-US" dirty="0" err="1" smtClean="0"/>
              <a:t>nutritons</a:t>
            </a:r>
            <a:r>
              <a:rPr lang="en-US" dirty="0" smtClean="0"/>
              <a:t> products of food. We use element that named </a:t>
            </a:r>
            <a:r>
              <a:rPr lang="en-US" dirty="0" err="1" smtClean="0"/>
              <a:t>AutoCompliteTextview</a:t>
            </a:r>
            <a:r>
              <a:rPr lang="en-US" dirty="0" smtClean="0"/>
              <a:t> that uses static array for helping to </a:t>
            </a:r>
            <a:r>
              <a:rPr lang="en-US" dirty="0" err="1" smtClean="0"/>
              <a:t>complite</a:t>
            </a:r>
            <a:r>
              <a:rPr lang="en-US" dirty="0" smtClean="0"/>
              <a:t> input product that we search in database of </a:t>
            </a:r>
            <a:r>
              <a:rPr lang="en-US" dirty="0" err="1" smtClean="0"/>
              <a:t>Nutritionix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created in Firebase databases of bread, fish, milk, meat and popular products with values of calories for 100 gr and database of physical activities.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8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AutoCompleteTextView</a:t>
            </a:r>
            <a:r>
              <a:rPr lang="en-US" dirty="0" smtClean="0"/>
              <a:t> that complete value of searching product from array in   JSON form.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0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 of JSON that we got from </a:t>
            </a:r>
            <a:r>
              <a:rPr lang="en-US" dirty="0" err="1" smtClean="0"/>
              <a:t>Nutritionix</a:t>
            </a:r>
            <a:r>
              <a:rPr lang="en-US" dirty="0"/>
              <a:t> </a:t>
            </a:r>
            <a:r>
              <a:rPr lang="en-US" dirty="0" smtClean="0"/>
              <a:t>API.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6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use file of service that extends </a:t>
            </a:r>
            <a:r>
              <a:rPr lang="en-US" dirty="0" err="1" smtClean="0"/>
              <a:t>AsyncTask</a:t>
            </a:r>
            <a:r>
              <a:rPr lang="en-US" dirty="0" smtClean="0"/>
              <a:t>. It use </a:t>
            </a:r>
            <a:r>
              <a:rPr lang="en-US" dirty="0" err="1" smtClean="0"/>
              <a:t>NutritionixParser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9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Nutritionixparser</a:t>
            </a:r>
            <a:r>
              <a:rPr lang="en-US" dirty="0" smtClean="0"/>
              <a:t> that takes data from JSON.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0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application about body parameters.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User input gender, weight, age, height, style activity and  the application </a:t>
            </a:r>
            <a:r>
              <a:rPr lang="en-US" dirty="0"/>
              <a:t>calculates according to 3 methods </a:t>
            </a:r>
            <a:r>
              <a:rPr lang="en-US" dirty="0" smtClean="0"/>
              <a:t>average</a:t>
            </a:r>
            <a:r>
              <a:rPr lang="en-US" dirty="0"/>
              <a:t>, minimum and maximum calories. For slimming application takes minimum from 3 methods. For weight gain application takes maximum from 3 methods.</a:t>
            </a:r>
          </a:p>
          <a:p>
            <a:r>
              <a:rPr lang="en-US" dirty="0"/>
              <a:t>Recommended calories  minimum is minus 20% and Extra calories is minus 40% for slimming.</a:t>
            </a:r>
          </a:p>
          <a:p>
            <a:r>
              <a:rPr lang="en-US" dirty="0">
                <a:solidFill>
                  <a:srgbClr val="FF0000"/>
                </a:solidFill>
              </a:rPr>
              <a:t>The main feature of application is: saving results of calculating in </a:t>
            </a:r>
            <a:r>
              <a:rPr lang="en-US" dirty="0" smtClean="0">
                <a:solidFill>
                  <a:srgbClr val="FF0000"/>
                </a:solidFill>
              </a:rPr>
              <a:t>Firebase using the time stamp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getting and managing </a:t>
            </a:r>
            <a:r>
              <a:rPr lang="en-US" dirty="0">
                <a:solidFill>
                  <a:srgbClr val="FF0000"/>
                </a:solidFill>
              </a:rPr>
              <a:t>it from Firebase with Recycler </a:t>
            </a:r>
            <a:r>
              <a:rPr lang="en-US" dirty="0" smtClean="0">
                <a:solidFill>
                  <a:srgbClr val="FF0000"/>
                </a:solidFill>
              </a:rPr>
              <a:t>View dynamically even during the day. 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of application about login form.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animation effect on </a:t>
            </a:r>
            <a:r>
              <a:rPr lang="en-US" dirty="0" err="1" smtClean="0"/>
              <a:t>edittext</a:t>
            </a:r>
            <a:r>
              <a:rPr lang="en-US" dirty="0" smtClean="0"/>
              <a:t> and buttons that named </a:t>
            </a:r>
            <a:r>
              <a:rPr lang="en-US" dirty="0" err="1" smtClean="0"/>
              <a:t>BounceInterpoaltion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/>
              <a:t>ObjectAnimator</a:t>
            </a:r>
            <a:r>
              <a:rPr lang="en-US" dirty="0"/>
              <a:t> </a:t>
            </a:r>
            <a:r>
              <a:rPr lang="en-US" dirty="0" err="1"/>
              <a:t>etEmailAnimator</a:t>
            </a:r>
            <a:r>
              <a:rPr lang="en-US" dirty="0"/>
              <a:t> = </a:t>
            </a:r>
            <a:r>
              <a:rPr lang="en-US" dirty="0" err="1"/>
              <a:t>ObjectAnimator.</a:t>
            </a:r>
            <a:r>
              <a:rPr lang="en-US" i="1" dirty="0" err="1"/>
              <a:t>ofFloat</a:t>
            </a:r>
            <a:r>
              <a:rPr lang="en-US" dirty="0"/>
              <a:t>(</a:t>
            </a:r>
            <a:r>
              <a:rPr lang="en-US" b="1" dirty="0" err="1"/>
              <a:t>etEmail</a:t>
            </a:r>
            <a:r>
              <a:rPr lang="en-US" dirty="0"/>
              <a:t>, </a:t>
            </a:r>
            <a:r>
              <a:rPr lang="en-US" b="1" dirty="0"/>
              <a:t>"X"</a:t>
            </a:r>
            <a:r>
              <a:rPr lang="en-US" dirty="0"/>
              <a:t>, </a:t>
            </a:r>
            <a:r>
              <a:rPr lang="en-US" dirty="0" err="1"/>
              <a:t>xet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 err="1"/>
              <a:t>etEmailAnimator.setInterpolator</a:t>
            </a:r>
            <a:r>
              <a:rPr lang="en-US" dirty="0"/>
              <a:t>(</a:t>
            </a:r>
            <a:r>
              <a:rPr lang="en-US" b="1" dirty="0"/>
              <a:t>new </a:t>
            </a:r>
            <a:r>
              <a:rPr lang="en-US" dirty="0" err="1"/>
              <a:t>BounceInterpolator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 err="1"/>
              <a:t>etEmailAnimator.setDuration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 err="1"/>
              <a:t>etEmailAnimator.start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814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Login form with animation of </a:t>
            </a:r>
            <a:r>
              <a:rPr lang="en-US" dirty="0" err="1" smtClean="0"/>
              <a:t>EditText</a:t>
            </a:r>
            <a:r>
              <a:rPr lang="en-US" dirty="0" smtClean="0"/>
              <a:t> of Email, Password and two buttons,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02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Opening databases of products using spinner.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9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58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MealProductSpinActivity</a:t>
            </a:r>
            <a:r>
              <a:rPr lang="en-US" dirty="0" smtClean="0"/>
              <a:t> we register fields of form and </a:t>
            </a:r>
            <a:r>
              <a:rPr lang="en-US" dirty="0" err="1" smtClean="0"/>
              <a:t>implemets</a:t>
            </a:r>
            <a:r>
              <a:rPr lang="en-US" dirty="0" smtClean="0"/>
              <a:t> interface  </a:t>
            </a:r>
            <a:r>
              <a:rPr lang="en-US" dirty="0" err="1" smtClean="0"/>
              <a:t>AdapterView.OnItemSelectedListener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262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9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02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define adapter using array from strings.xml </a:t>
            </a:r>
            <a:r>
              <a:rPr lang="en-US" dirty="0" err="1" smtClean="0"/>
              <a:t>productname_array</a:t>
            </a:r>
            <a:r>
              <a:rPr lang="en-US" dirty="0" smtClean="0"/>
              <a:t>. On </a:t>
            </a:r>
            <a:r>
              <a:rPr lang="en-US" dirty="0" err="1" smtClean="0"/>
              <a:t>ItemSeleted</a:t>
            </a:r>
            <a:r>
              <a:rPr lang="en-US" dirty="0" smtClean="0"/>
              <a:t> we use </a:t>
            </a:r>
            <a:r>
              <a:rPr lang="en-US" dirty="0" err="1" smtClean="0"/>
              <a:t>getItemAtPosition</a:t>
            </a:r>
            <a:r>
              <a:rPr lang="en-US" dirty="0" smtClean="0"/>
              <a:t> to open Activity that we need.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2037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4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databases from spinner.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7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of Milk Products. 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8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of </a:t>
            </a:r>
            <a:r>
              <a:rPr lang="en-US" dirty="0" smtClean="0"/>
              <a:t>Meat Products.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6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of </a:t>
            </a:r>
            <a:r>
              <a:rPr lang="en-US" dirty="0" smtClean="0"/>
              <a:t>Fish Products.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09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of </a:t>
            </a:r>
            <a:r>
              <a:rPr lang="en-US" dirty="0" smtClean="0"/>
              <a:t>Bread  Products.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8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BMR (basal metabolic rate). Method Harris-Benedict old.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old Method of Harris-</a:t>
            </a:r>
            <a:r>
              <a:rPr lang="en-US" dirty="0" err="1" smtClean="0"/>
              <a:t>Bebedict</a:t>
            </a:r>
            <a:r>
              <a:rPr lang="en-US" dirty="0" smtClean="0"/>
              <a:t>.(1918year)</a:t>
            </a:r>
          </a:p>
          <a:p>
            <a:pPr marL="0" indent="0">
              <a:buNone/>
            </a:pPr>
            <a:r>
              <a:rPr lang="en-US" dirty="0" smtClean="0"/>
              <a:t>For female gender:</a:t>
            </a:r>
          </a:p>
          <a:p>
            <a:pPr marL="0" indent="0">
              <a:buNone/>
            </a:pPr>
            <a:r>
              <a:rPr lang="en-US" dirty="0" smtClean="0"/>
              <a:t>BMR = 655,0955 + (9,5634 * weight in kg.) + (1,8496 * height in sm.) – (4.6756 * age in years)</a:t>
            </a:r>
          </a:p>
          <a:p>
            <a:pPr marL="0" indent="0">
              <a:buNone/>
            </a:pPr>
            <a:r>
              <a:rPr lang="en-US" dirty="0" smtClean="0"/>
              <a:t>For male gender:</a:t>
            </a:r>
          </a:p>
          <a:p>
            <a:pPr marL="0" indent="0">
              <a:buNone/>
            </a:pPr>
            <a:r>
              <a:rPr lang="en-US" dirty="0" smtClean="0"/>
              <a:t>BMR = 66,4730 + (13,7516 * weight in kg.) + (5.0033 * height in sm.) – (6,7550 * age in years)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of popular products.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4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 of popular products of user with recycler view.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7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Continuation features </a:t>
            </a:r>
            <a:r>
              <a:rPr lang="en-US" dirty="0"/>
              <a:t>of </a:t>
            </a:r>
            <a:r>
              <a:rPr lang="en-US" dirty="0" smtClean="0"/>
              <a:t>application.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use </a:t>
            </a:r>
            <a:r>
              <a:rPr lang="en-US" dirty="0" err="1" smtClean="0"/>
              <a:t>navdrawer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with feature of 2 panels from the left and right</a:t>
            </a:r>
            <a:r>
              <a:rPr lang="en-US" dirty="0" smtClean="0"/>
              <a:t>, using fragments and </a:t>
            </a:r>
            <a:r>
              <a:rPr lang="en-US" dirty="0" err="1" smtClean="0"/>
              <a:t>recycleview</a:t>
            </a:r>
            <a:r>
              <a:rPr lang="en-US" dirty="0" smtClean="0"/>
              <a:t> elements for showing numbers of calories for breakfast, lunch, dinner, snakes and physical acts in main view of </a:t>
            </a:r>
            <a:r>
              <a:rPr lang="en-US" dirty="0" err="1" smtClean="0"/>
              <a:t>navdrawer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inputting parameters of body we use 2 forms: one of them use spinners with adapters for adding elements to arrays, another input form using </a:t>
            </a:r>
            <a:r>
              <a:rPr lang="en-US" dirty="0" err="1" smtClean="0"/>
              <a:t>TextInputEditText</a:t>
            </a:r>
            <a:r>
              <a:rPr lang="en-US" dirty="0" smtClean="0"/>
              <a:t> with </a:t>
            </a:r>
            <a:r>
              <a:rPr lang="en-US" dirty="0" err="1" smtClean="0"/>
              <a:t>TextInputLayout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NavDrawing</a:t>
            </a:r>
            <a:r>
              <a:rPr lang="en-US" dirty="0" smtClean="0"/>
              <a:t> with two panels from the left side and from the right side.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11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Navdraw</a:t>
            </a:r>
            <a:r>
              <a:rPr lang="en-US" dirty="0" smtClean="0"/>
              <a:t> with opened left panel.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8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Navdrawing</a:t>
            </a:r>
            <a:r>
              <a:rPr lang="en-US" dirty="0" smtClean="0"/>
              <a:t> panel with opened right panel.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8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left menu panel with logout from Firebase.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8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input calories.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element </a:t>
            </a:r>
            <a:r>
              <a:rPr lang="en-US" dirty="0" err="1"/>
              <a:t>Arcmenu</a:t>
            </a:r>
            <a:r>
              <a:rPr lang="en-US" dirty="0"/>
              <a:t> with 5 fab buttons for inputting number of calories during the breakfast, lunch, dinner and Snakes. We use here </a:t>
            </a:r>
            <a:r>
              <a:rPr lang="en-US" dirty="0" err="1"/>
              <a:t>TextInputEditText</a:t>
            </a:r>
            <a:r>
              <a:rPr lang="en-US" dirty="0"/>
              <a:t> with </a:t>
            </a:r>
            <a:r>
              <a:rPr lang="en-US" dirty="0" err="1"/>
              <a:t>TextInputLayout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For inputting Physical Activities we use     </a:t>
            </a:r>
            <a:r>
              <a:rPr lang="en-US" dirty="0" err="1">
                <a:solidFill>
                  <a:srgbClr val="FF0000"/>
                </a:solidFill>
              </a:rPr>
              <a:t>MaterialTextField</a:t>
            </a:r>
            <a:r>
              <a:rPr lang="en-US" dirty="0">
                <a:solidFill>
                  <a:srgbClr val="FF0000"/>
                </a:solidFill>
              </a:rPr>
              <a:t> with effect of animation with using of icon on opening element.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Element </a:t>
            </a:r>
            <a:r>
              <a:rPr lang="en-US" dirty="0" err="1" smtClean="0"/>
              <a:t>arcmenu</a:t>
            </a:r>
            <a:r>
              <a:rPr lang="en-US" dirty="0" smtClean="0"/>
              <a:t> that opens 5 fab buttons with animation. 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8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define element </a:t>
            </a:r>
            <a:r>
              <a:rPr lang="en-US" dirty="0" err="1" smtClean="0"/>
              <a:t>Arcmenu</a:t>
            </a:r>
            <a:r>
              <a:rPr lang="en-US" dirty="0" smtClean="0"/>
              <a:t>  with 5 fab buttons in file app_bar_calorie_nav_drawer.xml.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7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BMR (basal metabolic rate). Method Harris-Benedict new.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new Method of Harris-</a:t>
            </a:r>
            <a:r>
              <a:rPr lang="en-US" dirty="0" err="1" smtClean="0"/>
              <a:t>Bebedict</a:t>
            </a:r>
            <a:r>
              <a:rPr lang="en-US" dirty="0" smtClean="0"/>
              <a:t>.(1984year)</a:t>
            </a:r>
          </a:p>
          <a:p>
            <a:pPr marL="0" indent="0">
              <a:buNone/>
            </a:pPr>
            <a:r>
              <a:rPr lang="en-US" dirty="0" smtClean="0"/>
              <a:t>BMR = 447,593 + (9,247 * weight in kg.) + (3,098 * height in sm.) – (4.330 * age in years)</a:t>
            </a:r>
          </a:p>
          <a:p>
            <a:pPr marL="0" indent="0">
              <a:buNone/>
            </a:pPr>
            <a:r>
              <a:rPr lang="en-US" dirty="0" smtClean="0"/>
              <a:t>For male gender:</a:t>
            </a:r>
          </a:p>
          <a:p>
            <a:pPr marL="0" indent="0">
              <a:buNone/>
            </a:pPr>
            <a:r>
              <a:rPr lang="en-US" dirty="0" smtClean="0"/>
              <a:t>BMR = 88,362 + (13,397 * weight in kg.) + (4,799 * height in sm.) – (5617 * age in years)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8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register and define listener in file </a:t>
            </a:r>
            <a:r>
              <a:rPr lang="en-US" dirty="0" err="1" smtClean="0"/>
              <a:t>CalorieNavDrawerActivity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24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depends on clicking on fab button we define opening </a:t>
            </a:r>
            <a:r>
              <a:rPr lang="en-US" dirty="0" err="1" smtClean="0"/>
              <a:t>addItem</a:t>
            </a:r>
            <a:r>
              <a:rPr lang="en-US" dirty="0" smtClean="0"/>
              <a:t> fragment.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28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Fragment </a:t>
            </a:r>
            <a:r>
              <a:rPr lang="en-US" dirty="0" err="1" smtClean="0"/>
              <a:t>AddItem</a:t>
            </a:r>
            <a:r>
              <a:rPr lang="en-US" dirty="0" smtClean="0"/>
              <a:t> for adding and saving information to </a:t>
            </a:r>
            <a:r>
              <a:rPr lang="en-US" dirty="0" err="1" smtClean="0"/>
              <a:t>databse</a:t>
            </a:r>
            <a:r>
              <a:rPr lang="en-US" dirty="0" smtClean="0"/>
              <a:t> in Firebase.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2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Fragment </a:t>
            </a:r>
            <a:r>
              <a:rPr lang="en-US" dirty="0" err="1" smtClean="0"/>
              <a:t>AddItem</a:t>
            </a:r>
            <a:r>
              <a:rPr lang="en-US" dirty="0" smtClean="0"/>
              <a:t> – we get reference to database and save information with </a:t>
            </a:r>
            <a:r>
              <a:rPr lang="en-US" dirty="0" err="1" smtClean="0"/>
              <a:t>ref.setValue</a:t>
            </a:r>
            <a:r>
              <a:rPr lang="en-US" dirty="0" smtClean="0"/>
              <a:t> using model class MenuItem.java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32037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1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TextInputEditText</a:t>
            </a:r>
            <a:r>
              <a:rPr lang="en-US" dirty="0" smtClean="0"/>
              <a:t> with </a:t>
            </a:r>
            <a:r>
              <a:rPr lang="en-US" dirty="0" err="1" smtClean="0"/>
              <a:t>TextInputLayout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6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MaterialTextField</a:t>
            </a:r>
            <a:r>
              <a:rPr lang="en-US" dirty="0"/>
              <a:t> with effect of animation with </a:t>
            </a:r>
            <a:r>
              <a:rPr lang="en-US" dirty="0" smtClean="0"/>
              <a:t>icon. It is not </a:t>
            </a:r>
            <a:r>
              <a:rPr lang="en-US" dirty="0" err="1" smtClean="0"/>
              <a:t>opend</a:t>
            </a:r>
            <a:r>
              <a:rPr lang="en-US" dirty="0" smtClean="0"/>
              <a:t> for inputting.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9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421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MaterialTextField</a:t>
            </a:r>
            <a:r>
              <a:rPr lang="en-US" dirty="0" smtClean="0"/>
              <a:t> with effect of animation with icon on opening element.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8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Firebase.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9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of body’s  database.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5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of dairy (history) database.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47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Calculating AMR (active metabolic rate). 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depends on which style of life body has.</a:t>
            </a:r>
          </a:p>
          <a:p>
            <a:r>
              <a:rPr lang="en-US" dirty="0" smtClean="0"/>
              <a:t>1.2 – passive lifestyle.</a:t>
            </a:r>
          </a:p>
          <a:p>
            <a:r>
              <a:rPr lang="en-US" dirty="0" smtClean="0"/>
              <a:t>1.375 – moderate activity 1-3 times in a week.</a:t>
            </a:r>
          </a:p>
          <a:p>
            <a:r>
              <a:rPr lang="en-US" dirty="0" smtClean="0"/>
              <a:t>1.55 – intense load 3-5 times in a week.</a:t>
            </a:r>
          </a:p>
          <a:p>
            <a:r>
              <a:rPr lang="en-US" dirty="0" smtClean="0"/>
              <a:t>1.725 – Sportsman 6-7 times in a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</a:t>
            </a:r>
            <a:r>
              <a:rPr lang="en-US" dirty="0"/>
              <a:t>of </a:t>
            </a:r>
            <a:r>
              <a:rPr lang="en-US" dirty="0" err="1" smtClean="0"/>
              <a:t>Breadproducts</a:t>
            </a:r>
            <a:r>
              <a:rPr lang="en-US" dirty="0" smtClean="0"/>
              <a:t> database.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4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Continuation structure of Firebase.</a:t>
            </a:r>
          </a:p>
        </p:txBody>
      </p:sp>
      <p:pic>
        <p:nvPicPr>
          <p:cNvPr id="4" name="מציין מיקום תוכן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Structure </a:t>
            </a:r>
            <a:r>
              <a:rPr lang="en-US" dirty="0"/>
              <a:t>of </a:t>
            </a:r>
            <a:r>
              <a:rPr lang="en-US" dirty="0" smtClean="0"/>
              <a:t>physical activities database.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77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of </a:t>
            </a:r>
            <a:r>
              <a:rPr lang="en-US" dirty="0" err="1" smtClean="0"/>
              <a:t>mysqli</a:t>
            </a:r>
            <a:r>
              <a:rPr lang="en-US" dirty="0" smtClean="0"/>
              <a:t> for calculating calories.</a:t>
            </a:r>
            <a:br>
              <a:rPr lang="en-US" dirty="0" smtClean="0"/>
            </a:br>
            <a:r>
              <a:rPr lang="en-US" dirty="0" smtClean="0"/>
              <a:t>We input data and press button Insert.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get information from Local databases. It is for case that something wrong with Internet or cloud Firebase.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9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we get recycler view of calories and report during the day.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43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Recycler view with scrolling of nested </a:t>
            </a:r>
            <a:r>
              <a:rPr lang="en-US" dirty="0" err="1" smtClean="0"/>
              <a:t>scrolview</a:t>
            </a:r>
            <a:r>
              <a:rPr lang="en-US" dirty="0" smtClean="0"/>
              <a:t> element and recommended calories.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7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 according to meals, activity and calculated Day Sum calories compared with recommended calories.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8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for user.</a:t>
            </a:r>
            <a:endParaRPr lang="he-IL" dirty="0"/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1321713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for user.</a:t>
            </a:r>
            <a:endParaRPr lang="he-IL" dirty="0"/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3767679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daily norm of calories.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day calories = BMR * AMR.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Helper for user.</a:t>
            </a:r>
            <a:endParaRPr lang="he-IL" dirty="0"/>
          </a:p>
        </p:txBody>
      </p:sp>
      <p:pic>
        <p:nvPicPr>
          <p:cNvPr id="6" name="מציין מיקום תוכן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</p:spTree>
    <p:extLst>
      <p:ext uri="{BB962C8B-B14F-4D97-AF65-F5344CB8AC3E}">
        <p14:creationId xmlns:p14="http://schemas.microsoft.com/office/powerpoint/2010/main" val="768191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results.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in the end of project we achieve the situation that each person that  using the application can slim or gain weight. It will improve the </a:t>
            </a:r>
            <a:r>
              <a:rPr lang="en-US" smtClean="0"/>
              <a:t>health of </a:t>
            </a:r>
            <a:r>
              <a:rPr lang="en-US" dirty="0" smtClean="0"/>
              <a:t>person and avoid many diseases.</a:t>
            </a:r>
          </a:p>
          <a:p>
            <a:r>
              <a:rPr lang="en-US" dirty="0" smtClean="0"/>
              <a:t> The application is situated in </a:t>
            </a:r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https://github.com/azubakov/CaloriesCalcn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method of </a:t>
            </a:r>
            <a:r>
              <a:rPr lang="en-US" dirty="0" err="1" smtClean="0"/>
              <a:t>Miffilin-Sangore</a:t>
            </a:r>
            <a:r>
              <a:rPr lang="en-US" dirty="0"/>
              <a:t>.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 </a:t>
            </a:r>
            <a:r>
              <a:rPr lang="en-US" dirty="0" err="1" smtClean="0"/>
              <a:t>Miffilin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female gender:</a:t>
            </a:r>
          </a:p>
          <a:p>
            <a:pPr marL="0" indent="0">
              <a:buNone/>
            </a:pPr>
            <a:r>
              <a:rPr lang="en-US" dirty="0" smtClean="0"/>
              <a:t>BMR = (10 * weight in kg.) + (6.25 * Height in sm.) – (5 * age in years) – 161</a:t>
            </a:r>
          </a:p>
          <a:p>
            <a:r>
              <a:rPr lang="en-US" dirty="0" smtClean="0"/>
              <a:t>For male gender:</a:t>
            </a:r>
          </a:p>
          <a:p>
            <a:pPr marL="0" indent="0">
              <a:buNone/>
            </a:pPr>
            <a:r>
              <a:rPr lang="en-US" dirty="0" smtClean="0"/>
              <a:t>BMR = (10 * weight in kg.) + (6.25 * Height in sm.) – (5 * age in years) + 5.</a:t>
            </a:r>
          </a:p>
          <a:p>
            <a:pPr marL="0" indent="0">
              <a:buNone/>
            </a:pPr>
            <a:r>
              <a:rPr lang="en-US" dirty="0" smtClean="0"/>
              <a:t>Number of day calories = BMR * AMR.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BMI (Body Mass Index)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BMI = m / (h * h).</a:t>
            </a:r>
          </a:p>
          <a:p>
            <a:r>
              <a:rPr lang="en-US" dirty="0" smtClean="0"/>
              <a:t>If BMI &lt; 15 –  acute underweight.</a:t>
            </a:r>
          </a:p>
          <a:p>
            <a:r>
              <a:rPr lang="en-US" dirty="0" smtClean="0"/>
              <a:t>If BMI (15…20) – underweight.</a:t>
            </a:r>
          </a:p>
          <a:p>
            <a:r>
              <a:rPr lang="en-US" dirty="0" smtClean="0"/>
              <a:t>If BMI (20…25) – normal weight.  </a:t>
            </a:r>
          </a:p>
          <a:p>
            <a:r>
              <a:rPr lang="en-US" dirty="0" smtClean="0"/>
              <a:t>If BMI (25…30) – overweight.</a:t>
            </a:r>
          </a:p>
          <a:p>
            <a:r>
              <a:rPr lang="en-US" dirty="0" smtClean="0"/>
              <a:t>If BMI &gt; 30 – obesity.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4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1519</Words>
  <Application>Microsoft Office PowerPoint</Application>
  <PresentationFormat>‫הצגה על המסך (4:3)</PresentationFormat>
  <Paragraphs>129</Paragraphs>
  <Slides>71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71</vt:i4>
      </vt:variant>
    </vt:vector>
  </HeadingPairs>
  <TitlesOfParts>
    <vt:vector size="75" baseType="lpstr">
      <vt:lpstr>Arial</vt:lpstr>
      <vt:lpstr>Calibri</vt:lpstr>
      <vt:lpstr>Times New Roman</vt:lpstr>
      <vt:lpstr>ערכת נושא Office</vt:lpstr>
      <vt:lpstr>The presentation of project “Calculating calories”.</vt:lpstr>
      <vt:lpstr>Structure of application for calculating calories.</vt:lpstr>
      <vt:lpstr>Features application about body parameters.</vt:lpstr>
      <vt:lpstr>Calculating BMR (basal metabolic rate). Method Harris-Benedict old.</vt:lpstr>
      <vt:lpstr>Calculating BMR (basal metabolic rate). Method Harris-Benedict new.</vt:lpstr>
      <vt:lpstr>Calculating AMR (active metabolic rate). </vt:lpstr>
      <vt:lpstr>Calculating daily norm of calories.</vt:lpstr>
      <vt:lpstr>The method of Miffilin-Sangore.</vt:lpstr>
      <vt:lpstr>Calculating BMI (Body Mass Index)</vt:lpstr>
      <vt:lpstr>Input body parameters</vt:lpstr>
      <vt:lpstr>Another input form for body parameters.</vt:lpstr>
      <vt:lpstr>Result of calculating and saving results in Firebase.</vt:lpstr>
      <vt:lpstr>Getting results of body’s parameters and calculate recommended numbers calories </vt:lpstr>
      <vt:lpstr>Features of part that gets calories during the day.</vt:lpstr>
      <vt:lpstr>Report of day results. It gives balance calories during the day compared with recommended calories.</vt:lpstr>
      <vt:lpstr>It begins from menu in left panel of CalorieNavDrawerActivity. We open MealSummaryRecyclerActivity.</vt:lpstr>
      <vt:lpstr>We input information to containers from fragment MealItemFragment.</vt:lpstr>
      <vt:lpstr>In MealItemFragment we define newInstance, inflate xml file, RecyclerView, Arraylist for meals, adapter, reference to Firebase.</vt:lpstr>
      <vt:lpstr>It is part for defining swipe delete.</vt:lpstr>
      <vt:lpstr>We define adapter and fill information to array meals from Firebase Datasnapshot child according to model MealItem.</vt:lpstr>
      <vt:lpstr>In MealRecyclerViewAdapter we get ArrayList&lt;MealItem&gt; and DatabaseReference in constructor. </vt:lpstr>
      <vt:lpstr>In MealRecyclerViewAdapter we register fields of  from fragment mealitem.xml file in ViewHolder.</vt:lpstr>
      <vt:lpstr>On BindViewHolder  we fill fields of form  from position of array according to methods of model of class mealItem.</vt:lpstr>
      <vt:lpstr>It is a model- class MealItem.</vt:lpstr>
      <vt:lpstr>Features concerning JSON and databases of products of food.</vt:lpstr>
      <vt:lpstr>AutoCompleteTextView that complete value of searching product from array in   JSON form.</vt:lpstr>
      <vt:lpstr>Results of JSON that we got from Nutritionix API.</vt:lpstr>
      <vt:lpstr>We use file of service that extends AsyncTask. It use NutritionixParser.</vt:lpstr>
      <vt:lpstr>Nutritionixparser that takes data from JSON.</vt:lpstr>
      <vt:lpstr>Features of application about login form.</vt:lpstr>
      <vt:lpstr>Login form with animation of EditText of Email, Password and two buttons,</vt:lpstr>
      <vt:lpstr>Opening databases of products using spinner.</vt:lpstr>
      <vt:lpstr>In MealProductSpinActivity we register fields of form and implemets interface  AdapterView.OnItemSelectedListener.</vt:lpstr>
      <vt:lpstr>We define adapter using array from strings.xml productname_array. On ItemSeleted we use getItemAtPosition to open Activity that we need.</vt:lpstr>
      <vt:lpstr>Choosing databases from spinner.</vt:lpstr>
      <vt:lpstr>Database of Milk Products. </vt:lpstr>
      <vt:lpstr>Database of Meat Products.</vt:lpstr>
      <vt:lpstr>Database of Fish Products.</vt:lpstr>
      <vt:lpstr>Database of Bread  Products.</vt:lpstr>
      <vt:lpstr>Database of popular products.</vt:lpstr>
      <vt:lpstr>Database of popular products of user with recycler view.</vt:lpstr>
      <vt:lpstr>Continuation features of application.</vt:lpstr>
      <vt:lpstr>NavDrawing with two panels from the left side and from the right side.</vt:lpstr>
      <vt:lpstr>Navdraw with opened left panel.</vt:lpstr>
      <vt:lpstr>Navdrawing panel with opened right panel.</vt:lpstr>
      <vt:lpstr>We left menu panel with logout from Firebase.</vt:lpstr>
      <vt:lpstr>Features of input calories.</vt:lpstr>
      <vt:lpstr>Element arcmenu that opens 5 fab buttons with animation. </vt:lpstr>
      <vt:lpstr>We define element Arcmenu  with 5 fab buttons in file app_bar_calorie_nav_drawer.xml.</vt:lpstr>
      <vt:lpstr>We register and define listener in file CalorieNavDrawerActivity.</vt:lpstr>
      <vt:lpstr>It depends on clicking on fab button we define opening addItem fragment.</vt:lpstr>
      <vt:lpstr>Fragment AddItem for adding and saving information to databse in Firebase.</vt:lpstr>
      <vt:lpstr>Fragment AddItem – we get reference to database and save information with ref.setValue using model class MenuItem.java</vt:lpstr>
      <vt:lpstr>Using TextInputEditText with TextInputLayout.</vt:lpstr>
      <vt:lpstr>Using MaterialTextField with effect of animation with icon. It is not opend for inputting.</vt:lpstr>
      <vt:lpstr>Using MaterialTextField with effect of animation with icon on opening element.</vt:lpstr>
      <vt:lpstr>Structure of Firebase.</vt:lpstr>
      <vt:lpstr>Structure of body’s  database.</vt:lpstr>
      <vt:lpstr>Structure of dairy (history) database.</vt:lpstr>
      <vt:lpstr>Structure of Breadproducts database.</vt:lpstr>
      <vt:lpstr>Continuation structure of Firebase.</vt:lpstr>
      <vt:lpstr>Structure of physical activities database.</vt:lpstr>
      <vt:lpstr>Using of mysqli for calculating calories. We input data and press button Insert.</vt:lpstr>
      <vt:lpstr>We get information from Local databases. It is for case that something wrong with Internet or cloud Firebase.</vt:lpstr>
      <vt:lpstr>Results: we get recycler view of calories and report during the day.</vt:lpstr>
      <vt:lpstr>Recycler view with scrolling of nested scrolview element and recommended calories.</vt:lpstr>
      <vt:lpstr>Report according to meals, activity and calculated Day Sum calories compared with recommended calories.</vt:lpstr>
      <vt:lpstr>Helper for user.</vt:lpstr>
      <vt:lpstr>Helper for user.</vt:lpstr>
      <vt:lpstr>Helper for user.</vt:lpstr>
      <vt:lpstr>Analyze results.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of project “Calculating calories”.</dc:title>
  <dc:creator>user1</dc:creator>
  <cp:lastModifiedBy>stud27</cp:lastModifiedBy>
  <cp:revision>76</cp:revision>
  <dcterms:created xsi:type="dcterms:W3CDTF">2016-08-29T11:33:56Z</dcterms:created>
  <dcterms:modified xsi:type="dcterms:W3CDTF">2016-09-04T08:58:13Z</dcterms:modified>
</cp:coreProperties>
</file>